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6"/>
  </p:notesMasterIdLst>
  <p:sldIdLst>
    <p:sldId id="284" r:id="rId5"/>
  </p:sldIdLst>
  <p:sldSz cx="8102600" cy="10795000"/>
  <p:notesSz cx="10795000" cy="8102600"/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FC4662-346F-4794-88EA-25B5BB38EC64}" v="10" dt="2025-04-18T05:27:08.265"/>
    <p1510:client id="{E70F368B-2900-404B-A728-8D6048820E9D}" v="4" dt="2025-04-18T05:32:56.25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75"/>
    <p:restoredTop sz="94577"/>
  </p:normalViewPr>
  <p:slideViewPr>
    <p:cSldViewPr>
      <p:cViewPr varScale="1">
        <p:scale>
          <a:sx n="45" d="100"/>
          <a:sy n="45" d="100"/>
        </p:scale>
        <p:origin x="2340" y="4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5" d="100"/>
          <a:sy n="105" d="100"/>
        </p:scale>
        <p:origin x="222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78363" cy="4064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115050" y="0"/>
            <a:ext cx="4676775" cy="4064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EDA11-FB64-E74C-B19E-49156B88425C}" type="datetimeFigureOut">
              <a:rPr kumimoji="1" lang="ja-JP" altLang="en-US" smtClean="0"/>
              <a:t>2025/8/26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370388" y="1012825"/>
            <a:ext cx="2054225" cy="27352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79500" y="3898900"/>
            <a:ext cx="8636000" cy="31908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696200"/>
            <a:ext cx="4678363" cy="406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115050" y="7696200"/>
            <a:ext cx="4676775" cy="406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0CB69-4F40-B640-B946-670202B280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5342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9190EC4D-2A0A-094D-9D6D-BFE7FFFBCF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2121"/>
            <a:ext cx="8113726" cy="1079712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962ECAD2-F9FE-7744-EC65-D49D3EA31A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214" y="0"/>
            <a:ext cx="1944624" cy="201348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073BC4D-C3CC-C546-A0C1-DF1C5E705B92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540423" y="3752266"/>
            <a:ext cx="6005781" cy="245567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lnSpc>
                <a:spcPts val="3378"/>
              </a:lnSpc>
              <a:defRPr sz="2402" b="1" i="0">
                <a:solidFill>
                  <a:schemeClr val="accent3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kumimoji="1" lang="ja-JP" altLang="en-US"/>
              <a:t>タイトル</a:t>
            </a:r>
            <a:r>
              <a:rPr kumimoji="1" lang="en-US" altLang="ja-JP" dirty="0"/>
              <a:t>: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32pt</a:t>
            </a:r>
            <a:br>
              <a:rPr kumimoji="1" lang="en-US" altLang="ja-JP" dirty="0"/>
            </a:br>
            <a:r>
              <a:rPr kumimoji="1" lang="ja-JP" altLang="en-US"/>
              <a:t>文字色</a:t>
            </a:r>
            <a:r>
              <a:rPr kumimoji="1" lang="en-US" altLang="ja-JP" dirty="0"/>
              <a:t>:</a:t>
            </a:r>
            <a:r>
              <a:rPr kumimoji="1" lang="ja-JP" altLang="en-US"/>
              <a:t>セグメントカラー</a:t>
            </a:r>
            <a:br>
              <a:rPr kumimoji="1" lang="en-US" altLang="ja-JP" dirty="0"/>
            </a:br>
            <a:r>
              <a:rPr kumimoji="1" lang="en-US" altLang="ja-JP" dirty="0"/>
              <a:t>XXXXXXXXXXXXXXXXXXX</a:t>
            </a:r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>
            <a:extLst>
              <a:ext uri="{FF2B5EF4-FFF2-40B4-BE49-F238E27FC236}">
                <a16:creationId xmlns:a16="http://schemas.microsoft.com/office/drawing/2014/main" id="{D05B17E6-CA60-2145-A032-5F7B694BA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6343"/>
            <a:ext cx="8102599" cy="10782314"/>
          </a:xfrm>
          <a:prstGeom prst="rect">
            <a:avLst/>
          </a:prstGeom>
        </p:spPr>
      </p:pic>
      <p:sp>
        <p:nvSpPr>
          <p:cNvPr id="31" name="テキスト プレースホルダー 30">
            <a:extLst>
              <a:ext uri="{FF2B5EF4-FFF2-40B4-BE49-F238E27FC236}">
                <a16:creationId xmlns:a16="http://schemas.microsoft.com/office/drawing/2014/main" id="{7A7A04BE-6D04-2343-9876-9EE00BAEE3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424" y="1918495"/>
            <a:ext cx="5404235" cy="8207763"/>
          </a:xfrm>
          <a:prstGeom prst="rect">
            <a:avLst/>
          </a:prstGeom>
        </p:spPr>
        <p:txBody>
          <a:bodyPr lIns="0" tIns="0" rIns="0" bIns="0"/>
          <a:lstStyle>
            <a:lvl1pPr marL="257381" indent="-257381">
              <a:lnSpc>
                <a:spcPct val="125000"/>
              </a:lnSpc>
              <a:buClr>
                <a:schemeClr val="accent3"/>
              </a:buClr>
              <a:buFont typeface="+mj-lt"/>
              <a:buAutoNum type="arabicPeriod"/>
              <a:defRPr sz="2102" b="1" i="0"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28ptXXXXX</a:t>
            </a:r>
          </a:p>
          <a:p>
            <a:r>
              <a:rPr kumimoji="1" lang="en-US" altLang="ja-JP" dirty="0"/>
              <a:t> 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28ptXXXXX</a:t>
            </a:r>
          </a:p>
          <a:p>
            <a:r>
              <a:rPr kumimoji="1" lang="en-US" altLang="ja-JP" dirty="0"/>
              <a:t> 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28ptXXXXX</a:t>
            </a:r>
          </a:p>
          <a:p>
            <a:r>
              <a:rPr kumimoji="1" lang="en-US" altLang="ja-JP" dirty="0"/>
              <a:t> 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28ptXXXXX</a:t>
            </a:r>
          </a:p>
          <a:p>
            <a:r>
              <a:rPr kumimoji="1" lang="en-US" altLang="ja-JP" dirty="0"/>
              <a:t> 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28ptXXXXX</a:t>
            </a:r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A07CC24-60AA-8541-B629-D430D205C0AF}"/>
              </a:ext>
            </a:extLst>
          </p:cNvPr>
          <p:cNvSpPr txBox="1"/>
          <p:nvPr userDrawn="1"/>
        </p:nvSpPr>
        <p:spPr>
          <a:xfrm>
            <a:off x="67553" y="10302320"/>
            <a:ext cx="40513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Copyright©EPS All rights reserved.</a:t>
            </a:r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556A398D-440B-724F-BBB6-5981C38F31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54210" y="10344640"/>
            <a:ext cx="686339" cy="2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6863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fld id="{7A061268-A195-BF40-8844-514CA37FAD65}" type="slidenum">
              <a:rPr kumimoji="1" lang="en-US" altLang="ja-JP" smtClean="0"/>
              <a:pPr/>
              <a:t>‹#›</a:t>
            </a:fld>
            <a:endParaRPr kumimoji="1" lang="en-US" altLang="ja-JP" dirty="0"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18127DA1-654D-4949-AEAC-DA03013788AD}"/>
              </a:ext>
            </a:extLst>
          </p:cNvPr>
          <p:cNvSpPr txBox="1"/>
          <p:nvPr userDrawn="1"/>
        </p:nvSpPr>
        <p:spPr>
          <a:xfrm>
            <a:off x="540423" y="959247"/>
            <a:ext cx="719702" cy="323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33">
              <a:lnSpc>
                <a:spcPct val="100000"/>
              </a:lnSpc>
              <a:spcBef>
                <a:spcPts val="75"/>
              </a:spcBef>
            </a:pPr>
            <a:r>
              <a:rPr lang="ja-JP" altLang="en-US" sz="2102" b="1" u="sng" spc="113">
                <a:solidFill>
                  <a:schemeClr val="accent3"/>
                </a:solidFill>
                <a:latin typeface="Meiryo UI"/>
                <a:cs typeface="Meiryo UI"/>
              </a:rPr>
              <a:t>目次</a:t>
            </a:r>
            <a:endParaRPr sz="2102" u="sng" dirty="0">
              <a:solidFill>
                <a:schemeClr val="accent3"/>
              </a:solidFill>
              <a:latin typeface="Meiryo UI"/>
              <a:cs typeface="Meiryo U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 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222CE28-D473-C14C-84C1-69EDE33CA4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2120"/>
            <a:ext cx="8113724" cy="10797118"/>
          </a:xfrm>
          <a:prstGeom prst="rect">
            <a:avLst/>
          </a:prstGeom>
        </p:spPr>
      </p:pic>
      <p:sp>
        <p:nvSpPr>
          <p:cNvPr id="9" name="object 8">
            <a:extLst>
              <a:ext uri="{FF2B5EF4-FFF2-40B4-BE49-F238E27FC236}">
                <a16:creationId xmlns:a16="http://schemas.microsoft.com/office/drawing/2014/main" id="{D2F004A0-CDDA-4D4D-8779-49503586D84E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40424" y="4915358"/>
            <a:ext cx="6199033" cy="1026499"/>
          </a:xfrm>
          <a:prstGeom prst="rect">
            <a:avLst/>
          </a:prstGeom>
        </p:spPr>
        <p:txBody>
          <a:bodyPr vert="horz" wrap="square" lIns="0" tIns="12065" rIns="0" bIns="0" rtlCol="0" anchor="ctr" anchorCtr="0">
            <a:spAutoFit/>
          </a:bodyPr>
          <a:lstStyle>
            <a:lvl1pPr marL="9533" marR="3813">
              <a:lnSpc>
                <a:spcPct val="108300"/>
              </a:lnSpc>
              <a:spcBef>
                <a:spcPts val="71"/>
              </a:spcBef>
              <a:defRPr sz="2102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pPr marL="12700" marR="5080">
              <a:lnSpc>
                <a:spcPct val="108300"/>
              </a:lnSpc>
              <a:spcBef>
                <a:spcPts val="95"/>
              </a:spcBef>
            </a:pPr>
            <a:r>
              <a:rPr spc="113" dirty="0" err="1"/>
              <a:t>中表紙</a:t>
            </a:r>
            <a:r>
              <a:rPr lang="en-US" spc="113" dirty="0"/>
              <a:t>①</a:t>
            </a:r>
            <a:r>
              <a:rPr spc="98" dirty="0"/>
              <a:t>:</a:t>
            </a:r>
            <a:r>
              <a:rPr spc="98" dirty="0" err="1"/>
              <a:t>Meiryo</a:t>
            </a:r>
            <a:r>
              <a:rPr spc="225" dirty="0"/>
              <a:t> </a:t>
            </a:r>
            <a:r>
              <a:rPr spc="83" dirty="0"/>
              <a:t>UI</a:t>
            </a:r>
            <a:r>
              <a:rPr lang="en-US" spc="83" dirty="0"/>
              <a:t> 28</a:t>
            </a:r>
            <a:r>
              <a:rPr spc="83" dirty="0"/>
              <a:t>pt</a:t>
            </a:r>
            <a:r>
              <a:rPr lang="en-US" spc="83" dirty="0"/>
              <a:t>/</a:t>
            </a:r>
            <a:r>
              <a:rPr lang="en-US" spc="83" dirty="0" err="1"/>
              <a:t>文字色:ブラック</a:t>
            </a:r>
            <a:br>
              <a:rPr lang="en-US" spc="83" dirty="0"/>
            </a:br>
            <a:r>
              <a:rPr spc="98" dirty="0"/>
              <a:t>XXXXXXXXXXXXXXXX</a:t>
            </a:r>
            <a:br>
              <a:rPr lang="en-US" spc="98" dirty="0"/>
            </a:br>
            <a:r>
              <a:rPr lang="en" altLang="ja-JP" spc="98" dirty="0"/>
              <a:t>XXXXXXXXXXXXXXXX</a:t>
            </a:r>
            <a:endParaRPr spc="98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9CE2B3B-2D14-6E44-918F-FAFE7F6365EE}"/>
              </a:ext>
            </a:extLst>
          </p:cNvPr>
          <p:cNvSpPr txBox="1"/>
          <p:nvPr userDrawn="1"/>
        </p:nvSpPr>
        <p:spPr>
          <a:xfrm>
            <a:off x="67553" y="10302320"/>
            <a:ext cx="40513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Copyright©EPS All rights reserved.</a:t>
            </a:r>
          </a:p>
        </p:txBody>
      </p:sp>
      <p:sp>
        <p:nvSpPr>
          <p:cNvPr id="11" name="スライド番号プレースホルダー 9">
            <a:extLst>
              <a:ext uri="{FF2B5EF4-FFF2-40B4-BE49-F238E27FC236}">
                <a16:creationId xmlns:a16="http://schemas.microsoft.com/office/drawing/2014/main" id="{C76D430D-033C-634E-8268-86C408D5D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54210" y="10344640"/>
            <a:ext cx="686339" cy="2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6863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fld id="{9DF3868A-A770-2E4E-99DA-E9D6965A836F}" type="slidenum">
              <a:rPr kumimoji="1" lang="en-US" altLang="ja-JP" smtClean="0"/>
              <a:pPr/>
              <a:t>‹#›</a:t>
            </a:fld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4275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 Conten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E18EC10-783E-354B-BF17-48DDEBB638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6343"/>
            <a:ext cx="8107365" cy="10788656"/>
          </a:xfrm>
          <a:prstGeom prst="rect">
            <a:avLst/>
          </a:prstGeom>
        </p:spPr>
      </p:pic>
      <p:sp>
        <p:nvSpPr>
          <p:cNvPr id="7" name="object 12">
            <a:extLst>
              <a:ext uri="{FF2B5EF4-FFF2-40B4-BE49-F238E27FC236}">
                <a16:creationId xmlns:a16="http://schemas.microsoft.com/office/drawing/2014/main" id="{A8D0467E-C046-9F40-8D87-539417ADA83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40424" y="4884251"/>
            <a:ext cx="6141838" cy="1026499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marL="9533" marR="3813">
              <a:lnSpc>
                <a:spcPct val="108300"/>
              </a:lnSpc>
              <a:spcBef>
                <a:spcPts val="71"/>
              </a:spcBef>
              <a:defRPr sz="2102" b="1" i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pPr marL="12700" marR="5080">
              <a:lnSpc>
                <a:spcPct val="108300"/>
              </a:lnSpc>
              <a:spcBef>
                <a:spcPts val="95"/>
              </a:spcBef>
            </a:pPr>
            <a:r>
              <a:rPr spc="113" dirty="0" err="1">
                <a:solidFill>
                  <a:srgbClr val="FFFFFF"/>
                </a:solidFill>
              </a:rPr>
              <a:t>中表紙</a:t>
            </a:r>
            <a:r>
              <a:rPr lang="ja-JP" altLang="en-US" spc="113">
                <a:solidFill>
                  <a:srgbClr val="FFFFFF"/>
                </a:solidFill>
              </a:rPr>
              <a:t>②</a:t>
            </a:r>
            <a:r>
              <a:rPr spc="98" dirty="0">
                <a:solidFill>
                  <a:srgbClr val="FFFFFF"/>
                </a:solidFill>
              </a:rPr>
              <a:t>:</a:t>
            </a:r>
            <a:r>
              <a:rPr spc="98" dirty="0" err="1">
                <a:solidFill>
                  <a:srgbClr val="FFFFFF"/>
                </a:solidFill>
              </a:rPr>
              <a:t>Meiryo</a:t>
            </a:r>
            <a:r>
              <a:rPr spc="225" dirty="0">
                <a:solidFill>
                  <a:srgbClr val="FFFFFF"/>
                </a:solidFill>
              </a:rPr>
              <a:t> </a:t>
            </a:r>
            <a:r>
              <a:rPr spc="83" dirty="0">
                <a:solidFill>
                  <a:srgbClr val="FFFFFF"/>
                </a:solidFill>
              </a:rPr>
              <a:t>UI</a:t>
            </a:r>
            <a:r>
              <a:rPr lang="en-US" spc="83" dirty="0">
                <a:solidFill>
                  <a:srgbClr val="FFFFFF"/>
                </a:solidFill>
              </a:rPr>
              <a:t> 28</a:t>
            </a:r>
            <a:r>
              <a:rPr spc="83" dirty="0">
                <a:solidFill>
                  <a:srgbClr val="FFFFFF"/>
                </a:solidFill>
              </a:rPr>
              <a:t>pt</a:t>
            </a:r>
            <a:r>
              <a:rPr lang="en-US" spc="83" dirty="0">
                <a:solidFill>
                  <a:srgbClr val="FFFFFF"/>
                </a:solidFill>
              </a:rPr>
              <a:t>/</a:t>
            </a:r>
            <a:r>
              <a:rPr lang="en-US" spc="83" dirty="0" err="1">
                <a:solidFill>
                  <a:srgbClr val="FFFFFF"/>
                </a:solidFill>
              </a:rPr>
              <a:t>文字色:ホワイト</a:t>
            </a:r>
            <a:r>
              <a:rPr spc="83" dirty="0">
                <a:solidFill>
                  <a:srgbClr val="FFFFFF"/>
                </a:solidFill>
              </a:rPr>
              <a:t> </a:t>
            </a:r>
            <a:br>
              <a:rPr lang="en-US" spc="83" dirty="0">
                <a:solidFill>
                  <a:srgbClr val="FFFFFF"/>
                </a:solidFill>
              </a:rPr>
            </a:br>
            <a:r>
              <a:rPr spc="98" dirty="0">
                <a:solidFill>
                  <a:srgbClr val="FFFFFF"/>
                </a:solidFill>
              </a:rPr>
              <a:t>XXXXXXXXXXXXXXXX</a:t>
            </a:r>
            <a:br>
              <a:rPr lang="en-US" spc="98" dirty="0">
                <a:solidFill>
                  <a:srgbClr val="FFFFFF"/>
                </a:solidFill>
              </a:rPr>
            </a:br>
            <a:r>
              <a:rPr lang="en" altLang="ja-JP" spc="98" dirty="0">
                <a:solidFill>
                  <a:srgbClr val="FFFFFF"/>
                </a:solidFill>
              </a:rPr>
              <a:t>XXXXXXXXXXXXXXXX</a:t>
            </a:r>
            <a:endParaRPr spc="98" dirty="0">
              <a:solidFill>
                <a:srgbClr val="FFFFFF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F756D76-865F-8041-AEAA-8F999D45749A}"/>
              </a:ext>
            </a:extLst>
          </p:cNvPr>
          <p:cNvSpPr txBox="1"/>
          <p:nvPr userDrawn="1"/>
        </p:nvSpPr>
        <p:spPr>
          <a:xfrm>
            <a:off x="67553" y="10302320"/>
            <a:ext cx="40513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Copyright©EPS All rights reserved.</a:t>
            </a:r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5071A86A-CFCE-5B4F-8FB6-00174C9EB5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54210" y="10344640"/>
            <a:ext cx="686339" cy="2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6863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fld id="{24AD27D0-2CCE-994E-9119-4C5939996F6F}" type="slidenum">
              <a:rPr kumimoji="1" lang="en-US" altLang="ja-JP" smtClean="0"/>
              <a:pPr/>
              <a:t>‹#›</a:t>
            </a:fld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78204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222CE28-D473-C14C-84C1-69EDE33CA4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4792"/>
            <a:ext cx="8102600" cy="10765414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615126C-744F-7387-F194-F19834F3BE37}"/>
              </a:ext>
            </a:extLst>
          </p:cNvPr>
          <p:cNvSpPr/>
          <p:nvPr userDrawn="1"/>
        </p:nvSpPr>
        <p:spPr>
          <a:xfrm>
            <a:off x="276442" y="1336686"/>
            <a:ext cx="7549717" cy="8730751"/>
          </a:xfrm>
          <a:prstGeom prst="rect">
            <a:avLst/>
          </a:prstGeom>
          <a:solidFill>
            <a:srgbClr val="EBE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5E26D6D-2E59-8840-842D-5B8609DB3702}"/>
              </a:ext>
            </a:extLst>
          </p:cNvPr>
          <p:cNvSpPr txBox="1"/>
          <p:nvPr userDrawn="1"/>
        </p:nvSpPr>
        <p:spPr>
          <a:xfrm>
            <a:off x="67553" y="10302320"/>
            <a:ext cx="40513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Copyright©EPS All rights reserved.</a:t>
            </a:r>
          </a:p>
        </p:txBody>
      </p:sp>
      <p:sp>
        <p:nvSpPr>
          <p:cNvPr id="11" name="スライド番号プレースホルダー 9">
            <a:extLst>
              <a:ext uri="{FF2B5EF4-FFF2-40B4-BE49-F238E27FC236}">
                <a16:creationId xmlns:a16="http://schemas.microsoft.com/office/drawing/2014/main" id="{03B30CBE-0F4E-DC44-ACF1-70933C353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54210" y="10344640"/>
            <a:ext cx="686339" cy="2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6863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fld id="{8F0671EF-50F0-934C-9F94-5A0F029AAB7E}" type="slidenum">
              <a:rPr kumimoji="1" lang="en-US" altLang="ja-JP" smtClean="0"/>
              <a:pPr/>
              <a:t>‹#›</a:t>
            </a:fld>
            <a:endParaRPr kumimoji="1"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DF97B9F-BAC7-EB44-9E34-E1EDA8754AB2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276442" y="239815"/>
            <a:ext cx="7549717" cy="62562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2102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kumimoji="1" lang="ja-JP" altLang="en-US"/>
              <a:t>見出し</a:t>
            </a:r>
            <a:r>
              <a:rPr kumimoji="1" lang="en-US" altLang="ja-JP" dirty="0"/>
              <a:t>: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28pt/</a:t>
            </a:r>
            <a:r>
              <a:rPr kumimoji="1" lang="ja-JP" altLang="en-US"/>
              <a:t>文字色</a:t>
            </a:r>
            <a:r>
              <a:rPr kumimoji="1" lang="en-US" altLang="ja-JP" dirty="0"/>
              <a:t>:</a:t>
            </a:r>
            <a:r>
              <a:rPr kumimoji="1" lang="ja-JP" altLang="en-US"/>
              <a:t>ブラック</a:t>
            </a:r>
          </a:p>
        </p:txBody>
      </p:sp>
      <p:sp>
        <p:nvSpPr>
          <p:cNvPr id="17" name="コンテンツ プレースホルダー 2">
            <a:extLst>
              <a:ext uri="{FF2B5EF4-FFF2-40B4-BE49-F238E27FC236}">
                <a16:creationId xmlns:a16="http://schemas.microsoft.com/office/drawing/2014/main" id="{97E90BBE-0CA4-E3AC-7F5C-F71B8CCF069E}"/>
              </a:ext>
            </a:extLst>
          </p:cNvPr>
          <p:cNvSpPr>
            <a:spLocks noGrp="1" noChangeAspect="1"/>
          </p:cNvSpPr>
          <p:nvPr>
            <p:ph sz="half" idx="11" hasCustomPrompt="1"/>
          </p:nvPr>
        </p:nvSpPr>
        <p:spPr>
          <a:xfrm>
            <a:off x="401565" y="2228898"/>
            <a:ext cx="7295718" cy="7871473"/>
          </a:xfrm>
          <a:prstGeom prst="rect">
            <a:avLst/>
          </a:prstGeom>
        </p:spPr>
        <p:txBody>
          <a:bodyPr lIns="0" tIns="108000" rIns="0" bIns="180000"/>
          <a:lstStyle>
            <a:lvl1pPr marL="135840" indent="-177545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  <a:tabLst/>
              <a:defRPr sz="1501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  <a:lvl2pPr marL="189151" indent="0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50000"/>
              <a:buFont typeface="Arial" panose="020B0604020202020204" pitchFamily="34" charset="0"/>
              <a:buNone/>
              <a:tabLst>
                <a:tab pos="163246" algn="l"/>
              </a:tabLst>
              <a:defRPr sz="1501"/>
            </a:lvl2pPr>
          </a:lstStyle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5CD846E-4A2E-F322-8CD3-A9B17ACFC2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2615" y="1390909"/>
            <a:ext cx="7295718" cy="839342"/>
          </a:xfrm>
          <a:prstGeom prst="rect">
            <a:avLst/>
          </a:prstGeom>
        </p:spPr>
        <p:txBody>
          <a:bodyPr lIns="0" tIns="180000" rIns="0" bIns="180000"/>
          <a:lstStyle>
            <a:lvl1pPr>
              <a:defRPr sz="1801" b="1" i="0">
                <a:solidFill>
                  <a:schemeClr val="accent3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en-US" altLang="ja-JP" dirty="0" err="1"/>
              <a:t>見出し:Meiryo</a:t>
            </a:r>
            <a:r>
              <a:rPr lang="en-US" altLang="ja-JP" dirty="0"/>
              <a:t> UI 24pt / </a:t>
            </a:r>
            <a:r>
              <a:rPr lang="en-US" altLang="ja-JP" dirty="0" err="1"/>
              <a:t>セグメントカラ</a:t>
            </a:r>
            <a:r>
              <a:rPr lang="en-US" altLang="ja-JP" dirty="0"/>
              <a:t>ー</a:t>
            </a:r>
          </a:p>
        </p:txBody>
      </p:sp>
    </p:spTree>
    <p:extLst>
      <p:ext uri="{BB962C8B-B14F-4D97-AF65-F5344CB8AC3E}">
        <p14:creationId xmlns:p14="http://schemas.microsoft.com/office/powerpoint/2010/main" val="1426851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2" userDrawn="1">
          <p15:clr>
            <a:srgbClr val="FBAE40"/>
          </p15:clr>
        </p15:guide>
        <p15:guide id="2" pos="174" userDrawn="1">
          <p15:clr>
            <a:srgbClr val="FBAE40"/>
          </p15:clr>
        </p15:guide>
        <p15:guide id="3" orient="horz" pos="6342" userDrawn="1">
          <p15:clr>
            <a:srgbClr val="FBAE40"/>
          </p15:clr>
        </p15:guide>
        <p15:guide id="4" pos="493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222CE28-D473-C14C-84C1-69EDE33CA4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4791"/>
            <a:ext cx="8102601" cy="1076541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5E26D6D-2E59-8840-842D-5B8609DB3702}"/>
              </a:ext>
            </a:extLst>
          </p:cNvPr>
          <p:cNvSpPr txBox="1"/>
          <p:nvPr userDrawn="1"/>
        </p:nvSpPr>
        <p:spPr>
          <a:xfrm>
            <a:off x="67553" y="10302320"/>
            <a:ext cx="40513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Copyright©EPS All rights reserved.</a:t>
            </a:r>
          </a:p>
        </p:txBody>
      </p:sp>
      <p:sp>
        <p:nvSpPr>
          <p:cNvPr id="11" name="スライド番号プレースホルダー 9">
            <a:extLst>
              <a:ext uri="{FF2B5EF4-FFF2-40B4-BE49-F238E27FC236}">
                <a16:creationId xmlns:a16="http://schemas.microsoft.com/office/drawing/2014/main" id="{03B30CBE-0F4E-DC44-ACF1-70933C353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54210" y="10344640"/>
            <a:ext cx="686339" cy="2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6863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fld id="{654CD146-6917-E848-8306-D308C0C45C34}" type="slidenum">
              <a:rPr kumimoji="1" lang="en-US" altLang="ja-JP" smtClean="0"/>
              <a:pPr/>
              <a:t>‹#›</a:t>
            </a:fld>
            <a:endParaRPr kumimoji="1"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DF97B9F-BAC7-EB44-9E34-E1EDA8754AB2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276442" y="239815"/>
            <a:ext cx="7549717" cy="62562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2102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kumimoji="1" lang="ja-JP" altLang="en-US"/>
              <a:t>見出し</a:t>
            </a:r>
            <a:r>
              <a:rPr kumimoji="1" lang="en-US" altLang="ja-JP" dirty="0"/>
              <a:t>:</a:t>
            </a:r>
            <a:r>
              <a:rPr kumimoji="1" lang="en-US" altLang="ja-JP" dirty="0" err="1"/>
              <a:t>Meiryo</a:t>
            </a:r>
            <a:r>
              <a:rPr kumimoji="1" lang="en-US" altLang="ja-JP" dirty="0"/>
              <a:t> UI 28pt/</a:t>
            </a:r>
            <a:r>
              <a:rPr kumimoji="1" lang="ja-JP" altLang="en-US"/>
              <a:t>文字色</a:t>
            </a:r>
            <a:r>
              <a:rPr kumimoji="1" lang="en-US" altLang="ja-JP" dirty="0"/>
              <a:t>:</a:t>
            </a:r>
            <a:r>
              <a:rPr kumimoji="1" lang="ja-JP" altLang="en-US"/>
              <a:t>ブラック</a:t>
            </a:r>
          </a:p>
        </p:txBody>
      </p:sp>
      <p:sp>
        <p:nvSpPr>
          <p:cNvPr id="17" name="コンテンツ プレースホルダー 2">
            <a:extLst>
              <a:ext uri="{FF2B5EF4-FFF2-40B4-BE49-F238E27FC236}">
                <a16:creationId xmlns:a16="http://schemas.microsoft.com/office/drawing/2014/main" id="{97E90BBE-0CA4-E3AC-7F5C-F71B8CCF069E}"/>
              </a:ext>
            </a:extLst>
          </p:cNvPr>
          <p:cNvSpPr>
            <a:spLocks noGrp="1" noChangeAspect="1"/>
          </p:cNvSpPr>
          <p:nvPr>
            <p:ph sz="half" idx="11" hasCustomPrompt="1"/>
          </p:nvPr>
        </p:nvSpPr>
        <p:spPr>
          <a:xfrm>
            <a:off x="401565" y="2228898"/>
            <a:ext cx="7295718" cy="7871473"/>
          </a:xfrm>
          <a:prstGeom prst="rect">
            <a:avLst/>
          </a:prstGeom>
        </p:spPr>
        <p:txBody>
          <a:bodyPr lIns="0" tIns="108000" rIns="0" bIns="180000"/>
          <a:lstStyle>
            <a:lvl1pPr marL="135840" indent="-177545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  <a:tabLst/>
              <a:defRPr sz="1501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  <a:lvl2pPr marL="189151" indent="0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50000"/>
              <a:buFont typeface="Arial" panose="020B0604020202020204" pitchFamily="34" charset="0"/>
              <a:buNone/>
              <a:tabLst>
                <a:tab pos="163246" algn="l"/>
              </a:tabLst>
              <a:defRPr sz="1501"/>
            </a:lvl2pPr>
          </a:lstStyle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r>
              <a:rPr lang="en-US" altLang="ja-JP" dirty="0" err="1"/>
              <a:t>小見出し:Meiryo</a:t>
            </a:r>
            <a:r>
              <a:rPr lang="en-US" altLang="ja-JP" dirty="0"/>
              <a:t> UI Bold 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pPr lvl="1"/>
            <a:r>
              <a:rPr lang="en-US" altLang="ja-JP" dirty="0" err="1"/>
              <a:t>本文:Meiryo</a:t>
            </a:r>
            <a:r>
              <a:rPr lang="en-US" altLang="ja-JP" dirty="0"/>
              <a:t> UI Regular/ 20pt / </a:t>
            </a:r>
            <a:r>
              <a:rPr lang="en-US" altLang="ja-JP" dirty="0" err="1"/>
              <a:t>ブラック</a:t>
            </a: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</p:txBody>
      </p:sp>
      <p:sp>
        <p:nvSpPr>
          <p:cNvPr id="12" name="テキスト プレースホルダー 3">
            <a:extLst>
              <a:ext uri="{FF2B5EF4-FFF2-40B4-BE49-F238E27FC236}">
                <a16:creationId xmlns:a16="http://schemas.microsoft.com/office/drawing/2014/main" id="{7CBE6757-8177-5875-12DD-35C1BDBE8A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2615" y="1390909"/>
            <a:ext cx="7295718" cy="839342"/>
          </a:xfrm>
          <a:prstGeom prst="rect">
            <a:avLst/>
          </a:prstGeom>
        </p:spPr>
        <p:txBody>
          <a:bodyPr lIns="0" tIns="180000" rIns="0" bIns="180000"/>
          <a:lstStyle>
            <a:lvl1pPr>
              <a:defRPr sz="1801" b="1" i="0">
                <a:solidFill>
                  <a:schemeClr val="accent3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en-US" altLang="ja-JP" dirty="0" err="1"/>
              <a:t>見出し:Meiryo</a:t>
            </a:r>
            <a:r>
              <a:rPr lang="en-US" altLang="ja-JP" dirty="0"/>
              <a:t> UI 24pt / </a:t>
            </a:r>
            <a:r>
              <a:rPr lang="en-US" altLang="ja-JP" dirty="0" err="1"/>
              <a:t>セグメントカラ</a:t>
            </a:r>
            <a:r>
              <a:rPr lang="en-US" altLang="ja-JP" dirty="0"/>
              <a:t>ー</a:t>
            </a:r>
          </a:p>
        </p:txBody>
      </p:sp>
    </p:spTree>
    <p:extLst>
      <p:ext uri="{BB962C8B-B14F-4D97-AF65-F5344CB8AC3E}">
        <p14:creationId xmlns:p14="http://schemas.microsoft.com/office/powerpoint/2010/main" val="617449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2" userDrawn="1">
          <p15:clr>
            <a:srgbClr val="FBAE40"/>
          </p15:clr>
        </p15:guide>
        <p15:guide id="2" pos="4930" userDrawn="1">
          <p15:clr>
            <a:srgbClr val="FBAE40"/>
          </p15:clr>
        </p15:guide>
        <p15:guide id="3" orient="horz" pos="6342" userDrawn="1">
          <p15:clr>
            <a:srgbClr val="FBAE40"/>
          </p15:clr>
        </p15:guide>
        <p15:guide id="4" pos="17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経営理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222CE28-D473-C14C-84C1-69EDE33CA4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460"/>
            <a:ext cx="8112132" cy="1077808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5E26D6D-2E59-8840-842D-5B8609DB3702}"/>
              </a:ext>
            </a:extLst>
          </p:cNvPr>
          <p:cNvSpPr txBox="1"/>
          <p:nvPr userDrawn="1"/>
        </p:nvSpPr>
        <p:spPr>
          <a:xfrm>
            <a:off x="67553" y="10302320"/>
            <a:ext cx="40513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Copyright©EPS All rights reserved.</a:t>
            </a:r>
          </a:p>
        </p:txBody>
      </p:sp>
      <p:sp>
        <p:nvSpPr>
          <p:cNvPr id="11" name="スライド番号プレースホルダー 9">
            <a:extLst>
              <a:ext uri="{FF2B5EF4-FFF2-40B4-BE49-F238E27FC236}">
                <a16:creationId xmlns:a16="http://schemas.microsoft.com/office/drawing/2014/main" id="{03B30CBE-0F4E-DC44-ACF1-70933C353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54210" y="10344640"/>
            <a:ext cx="686339" cy="2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6863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fld id="{2778C13C-C538-404E-8DB9-D3B1725B8F7E}" type="slidenum">
              <a:rPr kumimoji="1" lang="en-US" altLang="ja-JP" smtClean="0"/>
              <a:pPr/>
              <a:t>‹#›</a:t>
            </a:fld>
            <a:endParaRPr kumimoji="1"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DF97B9F-BAC7-EB44-9E34-E1EDA8754AB2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276442" y="239815"/>
            <a:ext cx="7549717" cy="62562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2102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kumimoji="1" lang="ja-JP" altLang="en-US"/>
              <a:t>経営理念</a:t>
            </a:r>
          </a:p>
        </p:txBody>
      </p:sp>
    </p:spTree>
    <p:extLst>
      <p:ext uri="{BB962C8B-B14F-4D97-AF65-F5344CB8AC3E}">
        <p14:creationId xmlns:p14="http://schemas.microsoft.com/office/powerpoint/2010/main" val="41490736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760C523-4E2A-CCB6-D902-AA710E554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910" y="4018515"/>
            <a:ext cx="2430780" cy="191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2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スライド番号プレースホルダー 9">
            <a:extLst>
              <a:ext uri="{FF2B5EF4-FFF2-40B4-BE49-F238E27FC236}">
                <a16:creationId xmlns:a16="http://schemas.microsoft.com/office/drawing/2014/main" id="{97A07057-976D-064B-8808-0B5ADC049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54210" y="10344640"/>
            <a:ext cx="686339" cy="2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6863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0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fld id="{BCDD7E39-6288-7448-B6CC-36D1084B49C2}" type="slidenum">
              <a:rPr kumimoji="1" lang="en-US" altLang="ja-JP" smtClean="0"/>
              <a:pPr/>
              <a:t>‹#›</a:t>
            </a:fld>
            <a:endParaRPr kumimoji="1"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71" r:id="rId6"/>
    <p:sldLayoutId id="2147483672" r:id="rId7"/>
    <p:sldLayoutId id="2147483669" r:id="rId8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3174">
        <a:defRPr>
          <a:latin typeface="+mn-lt"/>
          <a:ea typeface="+mn-ea"/>
          <a:cs typeface="+mn-cs"/>
        </a:defRPr>
      </a:lvl2pPr>
      <a:lvl3pPr marL="686349">
        <a:defRPr>
          <a:latin typeface="+mn-lt"/>
          <a:ea typeface="+mn-ea"/>
          <a:cs typeface="+mn-cs"/>
        </a:defRPr>
      </a:lvl3pPr>
      <a:lvl4pPr marL="1029523">
        <a:defRPr>
          <a:latin typeface="+mn-lt"/>
          <a:ea typeface="+mn-ea"/>
          <a:cs typeface="+mn-cs"/>
        </a:defRPr>
      </a:lvl4pPr>
      <a:lvl5pPr marL="1372697">
        <a:defRPr>
          <a:latin typeface="+mn-lt"/>
          <a:ea typeface="+mn-ea"/>
          <a:cs typeface="+mn-cs"/>
        </a:defRPr>
      </a:lvl5pPr>
      <a:lvl6pPr marL="1715872">
        <a:defRPr>
          <a:latin typeface="+mn-lt"/>
          <a:ea typeface="+mn-ea"/>
          <a:cs typeface="+mn-cs"/>
        </a:defRPr>
      </a:lvl6pPr>
      <a:lvl7pPr marL="2059046">
        <a:defRPr>
          <a:latin typeface="+mn-lt"/>
          <a:ea typeface="+mn-ea"/>
          <a:cs typeface="+mn-cs"/>
        </a:defRPr>
      </a:lvl7pPr>
      <a:lvl8pPr marL="2402220">
        <a:defRPr>
          <a:latin typeface="+mn-lt"/>
          <a:ea typeface="+mn-ea"/>
          <a:cs typeface="+mn-cs"/>
        </a:defRPr>
      </a:lvl8pPr>
      <a:lvl9pPr marL="27453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3174">
        <a:defRPr>
          <a:latin typeface="+mn-lt"/>
          <a:ea typeface="+mn-ea"/>
          <a:cs typeface="+mn-cs"/>
        </a:defRPr>
      </a:lvl2pPr>
      <a:lvl3pPr marL="686349">
        <a:defRPr>
          <a:latin typeface="+mn-lt"/>
          <a:ea typeface="+mn-ea"/>
          <a:cs typeface="+mn-cs"/>
        </a:defRPr>
      </a:lvl3pPr>
      <a:lvl4pPr marL="1029523">
        <a:defRPr>
          <a:latin typeface="+mn-lt"/>
          <a:ea typeface="+mn-ea"/>
          <a:cs typeface="+mn-cs"/>
        </a:defRPr>
      </a:lvl4pPr>
      <a:lvl5pPr marL="1372697">
        <a:defRPr>
          <a:latin typeface="+mn-lt"/>
          <a:ea typeface="+mn-ea"/>
          <a:cs typeface="+mn-cs"/>
        </a:defRPr>
      </a:lvl5pPr>
      <a:lvl6pPr marL="1715872">
        <a:defRPr>
          <a:latin typeface="+mn-lt"/>
          <a:ea typeface="+mn-ea"/>
          <a:cs typeface="+mn-cs"/>
        </a:defRPr>
      </a:lvl6pPr>
      <a:lvl7pPr marL="2059046">
        <a:defRPr>
          <a:latin typeface="+mn-lt"/>
          <a:ea typeface="+mn-ea"/>
          <a:cs typeface="+mn-cs"/>
        </a:defRPr>
      </a:lvl7pPr>
      <a:lvl8pPr marL="2402220">
        <a:defRPr>
          <a:latin typeface="+mn-lt"/>
          <a:ea typeface="+mn-ea"/>
          <a:cs typeface="+mn-cs"/>
        </a:defRPr>
      </a:lvl8pPr>
      <a:lvl9pPr marL="2745395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D21C0EEC-667C-6BBF-2E92-4DADFEEE8846}"/>
              </a:ext>
            </a:extLst>
          </p:cNvPr>
          <p:cNvSpPr/>
          <p:nvPr/>
        </p:nvSpPr>
        <p:spPr>
          <a:xfrm>
            <a:off x="204611" y="1282701"/>
            <a:ext cx="7549717" cy="128583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B3B8B0F-D1B5-2C7E-4082-6B61934E7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8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SYNOV-R</a:t>
            </a:r>
            <a:r>
              <a:rPr kumimoji="1" lang="ja-JP" altLang="en-US" sz="28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 </a:t>
            </a:r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利用価格改定のお知らせ</a:t>
            </a:r>
            <a:endParaRPr lang="ja-JP" altLang="en-US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C5476-8EAA-3C4C-B281-694B313C14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618806"/>
              </p:ext>
            </p:extLst>
          </p:nvPr>
        </p:nvGraphicFramePr>
        <p:xfrm>
          <a:off x="163576" y="6408532"/>
          <a:ext cx="7775448" cy="1701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862">
                  <a:extLst>
                    <a:ext uri="{9D8B030D-6E8A-4147-A177-3AD203B41FA5}">
                      <a16:colId xmlns:a16="http://schemas.microsoft.com/office/drawing/2014/main" val="3832844274"/>
                    </a:ext>
                  </a:extLst>
                </a:gridCol>
                <a:gridCol w="1943862">
                  <a:extLst>
                    <a:ext uri="{9D8B030D-6E8A-4147-A177-3AD203B41FA5}">
                      <a16:colId xmlns:a16="http://schemas.microsoft.com/office/drawing/2014/main" val="3250985601"/>
                    </a:ext>
                  </a:extLst>
                </a:gridCol>
                <a:gridCol w="1943862">
                  <a:extLst>
                    <a:ext uri="{9D8B030D-6E8A-4147-A177-3AD203B41FA5}">
                      <a16:colId xmlns:a16="http://schemas.microsoft.com/office/drawing/2014/main" val="162404209"/>
                    </a:ext>
                  </a:extLst>
                </a:gridCol>
                <a:gridCol w="1943862">
                  <a:extLst>
                    <a:ext uri="{9D8B030D-6E8A-4147-A177-3AD203B41FA5}">
                      <a16:colId xmlns:a16="http://schemas.microsoft.com/office/drawing/2014/main" val="375760047"/>
                    </a:ext>
                  </a:extLst>
                </a:gridCol>
              </a:tblGrid>
              <a:tr h="850923">
                <a:tc>
                  <a:txBody>
                    <a:bodyPr/>
                    <a:lstStyle/>
                    <a:p>
                      <a:pPr algn="r"/>
                      <a:endParaRPr kumimoji="1" lang="ja-JP" altLang="en-US" sz="16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セットアップ費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err="1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EPLink</a:t>
                      </a:r>
                      <a:r>
                        <a:rPr kumimoji="1" lang="ja-JP" altLang="en-US" sz="16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閲覧室</a:t>
                      </a:r>
                      <a:endParaRPr kumimoji="1" lang="ja-JP" altLang="en-US" sz="1600" baseline="30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依頼者閲覧室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941066"/>
                  </a:ext>
                </a:extLst>
              </a:tr>
              <a:tr h="85092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基本価格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5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万円</a:t>
                      </a:r>
                      <a:r>
                        <a:rPr kumimoji="1" lang="en-US" altLang="ja-JP" sz="2000" b="1" baseline="300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※1</a:t>
                      </a:r>
                      <a:endParaRPr kumimoji="1" lang="ja-JP" altLang="en-US" sz="20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万円</a:t>
                      </a:r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/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回</a:t>
                      </a:r>
                      <a:endParaRPr kumimoji="1" lang="ja-JP" altLang="en-US" sz="20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万円</a:t>
                      </a:r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/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回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016550"/>
                  </a:ext>
                </a:extLst>
              </a:tr>
            </a:tbl>
          </a:graphicData>
        </a:graphic>
      </p:graphicFrame>
      <p:sp>
        <p:nvSpPr>
          <p:cNvPr id="9" name="コンテンツ プレースホルダー 3">
            <a:extLst>
              <a:ext uri="{FF2B5EF4-FFF2-40B4-BE49-F238E27FC236}">
                <a16:creationId xmlns:a16="http://schemas.microsoft.com/office/drawing/2014/main" id="{5D3A1F2A-F765-397C-9FBC-14DC1AD5ABE5}"/>
              </a:ext>
            </a:extLst>
          </p:cNvPr>
          <p:cNvSpPr txBox="1">
            <a:spLocks/>
          </p:cNvSpPr>
          <p:nvPr/>
        </p:nvSpPr>
        <p:spPr>
          <a:xfrm>
            <a:off x="284772" y="9235797"/>
            <a:ext cx="7533056" cy="809903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43174">
              <a:defRPr>
                <a:latin typeface="+mn-lt"/>
                <a:ea typeface="+mn-ea"/>
                <a:cs typeface="+mn-cs"/>
              </a:defRPr>
            </a:lvl2pPr>
            <a:lvl3pPr marL="686349">
              <a:defRPr>
                <a:latin typeface="+mn-lt"/>
                <a:ea typeface="+mn-ea"/>
                <a:cs typeface="+mn-cs"/>
              </a:defRPr>
            </a:lvl3pPr>
            <a:lvl4pPr marL="1029523">
              <a:defRPr>
                <a:latin typeface="+mn-lt"/>
                <a:ea typeface="+mn-ea"/>
                <a:cs typeface="+mn-cs"/>
              </a:defRPr>
            </a:lvl4pPr>
            <a:lvl5pPr marL="1372697">
              <a:defRPr>
                <a:latin typeface="+mn-lt"/>
                <a:ea typeface="+mn-ea"/>
                <a:cs typeface="+mn-cs"/>
              </a:defRPr>
            </a:lvl5pPr>
            <a:lvl6pPr marL="1715872">
              <a:defRPr>
                <a:latin typeface="+mn-lt"/>
                <a:ea typeface="+mn-ea"/>
                <a:cs typeface="+mn-cs"/>
              </a:defRPr>
            </a:lvl6pPr>
            <a:lvl7pPr marL="2059046">
              <a:defRPr>
                <a:latin typeface="+mn-lt"/>
                <a:ea typeface="+mn-ea"/>
                <a:cs typeface="+mn-cs"/>
              </a:defRPr>
            </a:lvl7pPr>
            <a:lvl8pPr marL="2402220">
              <a:defRPr>
                <a:latin typeface="+mn-lt"/>
                <a:ea typeface="+mn-ea"/>
                <a:cs typeface="+mn-cs"/>
              </a:defRPr>
            </a:lvl8pPr>
            <a:lvl9pPr marL="2745395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" name="テキスト プレースホルダー 4">
            <a:extLst>
              <a:ext uri="{FF2B5EF4-FFF2-40B4-BE49-F238E27FC236}">
                <a16:creationId xmlns:a16="http://schemas.microsoft.com/office/drawing/2014/main" id="{E14A73C2-4FCA-D429-4CA4-D78C91B7C474}"/>
              </a:ext>
            </a:extLst>
          </p:cNvPr>
          <p:cNvSpPr txBox="1">
            <a:spLocks/>
          </p:cNvSpPr>
          <p:nvPr/>
        </p:nvSpPr>
        <p:spPr>
          <a:xfrm>
            <a:off x="276442" y="2730500"/>
            <a:ext cx="6914050" cy="612000"/>
          </a:xfrm>
          <a:prstGeom prst="rect">
            <a:avLst/>
          </a:prstGeom>
        </p:spPr>
        <p:txBody>
          <a:bodyPr lIns="0" tIns="108000" rIns="0" bIns="180000"/>
          <a:lstStyle>
            <a:lvl1pPr marL="135840" indent="-177545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  <a:tabLst/>
              <a:defRPr sz="1501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+mn-cs"/>
              </a:defRPr>
            </a:lvl1pPr>
            <a:lvl2pPr marL="189151" indent="0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50000"/>
              <a:buFont typeface="Arial" panose="020B0604020202020204" pitchFamily="34" charset="0"/>
              <a:buNone/>
              <a:tabLst>
                <a:tab pos="163246" algn="l"/>
              </a:tabLst>
              <a:defRPr sz="1501">
                <a:latin typeface="+mn-lt"/>
                <a:ea typeface="+mn-ea"/>
                <a:cs typeface="+mn-cs"/>
              </a:defRPr>
            </a:lvl2pPr>
            <a:lvl3pPr marL="686349">
              <a:defRPr>
                <a:latin typeface="+mn-lt"/>
                <a:ea typeface="+mn-ea"/>
                <a:cs typeface="+mn-cs"/>
              </a:defRPr>
            </a:lvl3pPr>
            <a:lvl4pPr marL="1029523">
              <a:defRPr>
                <a:latin typeface="+mn-lt"/>
                <a:ea typeface="+mn-ea"/>
                <a:cs typeface="+mn-cs"/>
              </a:defRPr>
            </a:lvl4pPr>
            <a:lvl5pPr marL="1372697">
              <a:defRPr>
                <a:latin typeface="+mn-lt"/>
                <a:ea typeface="+mn-ea"/>
                <a:cs typeface="+mn-cs"/>
              </a:defRPr>
            </a:lvl5pPr>
            <a:lvl6pPr marL="1715872">
              <a:defRPr>
                <a:latin typeface="+mn-lt"/>
                <a:ea typeface="+mn-ea"/>
                <a:cs typeface="+mn-cs"/>
              </a:defRPr>
            </a:lvl6pPr>
            <a:lvl7pPr marL="2059046">
              <a:defRPr>
                <a:latin typeface="+mn-lt"/>
                <a:ea typeface="+mn-ea"/>
                <a:cs typeface="+mn-cs"/>
              </a:defRPr>
            </a:lvl7pPr>
            <a:lvl8pPr marL="2402220">
              <a:defRPr>
                <a:latin typeface="+mn-lt"/>
                <a:ea typeface="+mn-ea"/>
                <a:cs typeface="+mn-cs"/>
              </a:defRPr>
            </a:lvl8pPr>
            <a:lvl9pPr marL="2745395">
              <a:defRPr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従来価格</a:t>
            </a:r>
            <a:endParaRPr kumimoji="1"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FFABBED4-D09F-ADCE-E1E1-A47FEB1394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761230"/>
              </p:ext>
            </p:extLst>
          </p:nvPr>
        </p:nvGraphicFramePr>
        <p:xfrm>
          <a:off x="144886" y="3360694"/>
          <a:ext cx="7775448" cy="1701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862">
                  <a:extLst>
                    <a:ext uri="{9D8B030D-6E8A-4147-A177-3AD203B41FA5}">
                      <a16:colId xmlns:a16="http://schemas.microsoft.com/office/drawing/2014/main" val="2697011738"/>
                    </a:ext>
                  </a:extLst>
                </a:gridCol>
                <a:gridCol w="1943862">
                  <a:extLst>
                    <a:ext uri="{9D8B030D-6E8A-4147-A177-3AD203B41FA5}">
                      <a16:colId xmlns:a16="http://schemas.microsoft.com/office/drawing/2014/main" val="2772613169"/>
                    </a:ext>
                  </a:extLst>
                </a:gridCol>
                <a:gridCol w="1943862">
                  <a:extLst>
                    <a:ext uri="{9D8B030D-6E8A-4147-A177-3AD203B41FA5}">
                      <a16:colId xmlns:a16="http://schemas.microsoft.com/office/drawing/2014/main" val="2639406140"/>
                    </a:ext>
                  </a:extLst>
                </a:gridCol>
                <a:gridCol w="1943862">
                  <a:extLst>
                    <a:ext uri="{9D8B030D-6E8A-4147-A177-3AD203B41FA5}">
                      <a16:colId xmlns:a16="http://schemas.microsoft.com/office/drawing/2014/main" val="2920405436"/>
                    </a:ext>
                  </a:extLst>
                </a:gridCol>
              </a:tblGrid>
              <a:tr h="850923">
                <a:tc>
                  <a:txBody>
                    <a:bodyPr/>
                    <a:lstStyle/>
                    <a:p>
                      <a:pPr algn="r"/>
                      <a:endParaRPr kumimoji="1" lang="ja-JP" altLang="en-US" sz="16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セットアップ費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err="1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EPLink</a:t>
                      </a:r>
                      <a:r>
                        <a:rPr kumimoji="1" lang="ja-JP" altLang="en-US" sz="16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閲覧室</a:t>
                      </a:r>
                      <a:endParaRPr kumimoji="1" lang="ja-JP" altLang="en-US" sz="1600" baseline="30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依頼者閲覧室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024218"/>
                  </a:ext>
                </a:extLst>
              </a:tr>
              <a:tr h="85092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基本価格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１０万円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万円</a:t>
                      </a:r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/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時間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6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万円</a:t>
                      </a:r>
                      <a:r>
                        <a:rPr kumimoji="1" lang="en-US" altLang="ja-JP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/</a:t>
                      </a:r>
                      <a:r>
                        <a:rPr kumimoji="1" lang="ja-JP" altLang="en-US" sz="20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1067839"/>
                  </a:ext>
                </a:extLst>
              </a:tr>
            </a:tbl>
          </a:graphicData>
        </a:graphic>
      </p:graphicFrame>
      <p:sp>
        <p:nvSpPr>
          <p:cNvPr id="16" name="矢印: ストライプ 15">
            <a:extLst>
              <a:ext uri="{FF2B5EF4-FFF2-40B4-BE49-F238E27FC236}">
                <a16:creationId xmlns:a16="http://schemas.microsoft.com/office/drawing/2014/main" id="{7785AD6E-8DC1-23E1-B552-DD986296AF7C}"/>
              </a:ext>
            </a:extLst>
          </p:cNvPr>
          <p:cNvSpPr/>
          <p:nvPr/>
        </p:nvSpPr>
        <p:spPr>
          <a:xfrm rot="5400000">
            <a:off x="3537309" y="4536442"/>
            <a:ext cx="990601" cy="2255520"/>
          </a:xfrm>
          <a:prstGeom prst="strip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コンテンツ プレースホルダー 3">
            <a:extLst>
              <a:ext uri="{FF2B5EF4-FFF2-40B4-BE49-F238E27FC236}">
                <a16:creationId xmlns:a16="http://schemas.microsoft.com/office/drawing/2014/main" id="{962A85DE-7D6E-B976-3333-A77A119C9079}"/>
              </a:ext>
            </a:extLst>
          </p:cNvPr>
          <p:cNvSpPr txBox="1">
            <a:spLocks/>
          </p:cNvSpPr>
          <p:nvPr/>
        </p:nvSpPr>
        <p:spPr>
          <a:xfrm>
            <a:off x="389307" y="1453671"/>
            <a:ext cx="6917540" cy="117734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43174">
              <a:defRPr>
                <a:latin typeface="+mn-lt"/>
                <a:ea typeface="+mn-ea"/>
                <a:cs typeface="+mn-cs"/>
              </a:defRPr>
            </a:lvl2pPr>
            <a:lvl3pPr marL="686349">
              <a:defRPr>
                <a:latin typeface="+mn-lt"/>
                <a:ea typeface="+mn-ea"/>
                <a:cs typeface="+mn-cs"/>
              </a:defRPr>
            </a:lvl3pPr>
            <a:lvl4pPr marL="1029523">
              <a:defRPr>
                <a:latin typeface="+mn-lt"/>
                <a:ea typeface="+mn-ea"/>
                <a:cs typeface="+mn-cs"/>
              </a:defRPr>
            </a:lvl4pPr>
            <a:lvl5pPr marL="1372697">
              <a:defRPr>
                <a:latin typeface="+mn-lt"/>
                <a:ea typeface="+mn-ea"/>
                <a:cs typeface="+mn-cs"/>
              </a:defRPr>
            </a:lvl5pPr>
            <a:lvl6pPr marL="1715872">
              <a:defRPr>
                <a:latin typeface="+mn-lt"/>
                <a:ea typeface="+mn-ea"/>
                <a:cs typeface="+mn-cs"/>
              </a:defRPr>
            </a:lvl6pPr>
            <a:lvl7pPr marL="2059046">
              <a:defRPr>
                <a:latin typeface="+mn-lt"/>
                <a:ea typeface="+mn-ea"/>
                <a:cs typeface="+mn-cs"/>
              </a:defRPr>
            </a:lvl7pPr>
            <a:lvl8pPr marL="2402220">
              <a:defRPr>
                <a:latin typeface="+mn-lt"/>
                <a:ea typeface="+mn-ea"/>
                <a:cs typeface="+mn-cs"/>
              </a:defRPr>
            </a:lvl8pPr>
            <a:lvl9pPr marL="2745395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皆様のお声をもとに、</a:t>
            </a:r>
            <a:endParaRPr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spcBef>
                <a:spcPts val="600"/>
              </a:spcBef>
            </a:pPr>
            <a:r>
              <a:rPr lang="en-US" altLang="ja-JP" sz="28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SYNOV-R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利用価格を改定しました</a:t>
            </a:r>
            <a:endParaRPr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テキスト プレースホルダー 4">
            <a:extLst>
              <a:ext uri="{FF2B5EF4-FFF2-40B4-BE49-F238E27FC236}">
                <a16:creationId xmlns:a16="http://schemas.microsoft.com/office/drawing/2014/main" id="{B300FDF0-42EA-8F2E-A965-4489EC645912}"/>
              </a:ext>
            </a:extLst>
          </p:cNvPr>
          <p:cNvSpPr txBox="1">
            <a:spLocks/>
          </p:cNvSpPr>
          <p:nvPr/>
        </p:nvSpPr>
        <p:spPr>
          <a:xfrm>
            <a:off x="276442" y="5806797"/>
            <a:ext cx="7643892" cy="612000"/>
          </a:xfrm>
          <a:prstGeom prst="rect">
            <a:avLst/>
          </a:prstGeom>
        </p:spPr>
        <p:txBody>
          <a:bodyPr lIns="0" tIns="108000" rIns="0" bIns="180000" anchor="t"/>
          <a:lstStyle>
            <a:lvl1pPr marL="135840" indent="-177545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  <a:tabLst/>
              <a:defRPr sz="1501" b="1" i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+mn-cs"/>
              </a:defRPr>
            </a:lvl1pPr>
            <a:lvl2pPr marL="189151" indent="0">
              <a:lnSpc>
                <a:spcPct val="114000"/>
              </a:lnSpc>
              <a:spcAft>
                <a:spcPts val="375"/>
              </a:spcAft>
              <a:buClr>
                <a:schemeClr val="accent3"/>
              </a:buClr>
              <a:buSzPct val="50000"/>
              <a:buFont typeface="Arial" panose="020B0604020202020204" pitchFamily="34" charset="0"/>
              <a:buNone/>
              <a:tabLst>
                <a:tab pos="163246" algn="l"/>
              </a:tabLst>
              <a:defRPr sz="1501">
                <a:latin typeface="+mn-lt"/>
                <a:ea typeface="+mn-ea"/>
                <a:cs typeface="+mn-cs"/>
              </a:defRPr>
            </a:lvl2pPr>
            <a:lvl3pPr marL="686349">
              <a:defRPr>
                <a:latin typeface="+mn-lt"/>
                <a:ea typeface="+mn-ea"/>
                <a:cs typeface="+mn-cs"/>
              </a:defRPr>
            </a:lvl3pPr>
            <a:lvl4pPr marL="1029523">
              <a:defRPr>
                <a:latin typeface="+mn-lt"/>
                <a:ea typeface="+mn-ea"/>
                <a:cs typeface="+mn-cs"/>
              </a:defRPr>
            </a:lvl4pPr>
            <a:lvl5pPr marL="1372697">
              <a:defRPr>
                <a:latin typeface="+mn-lt"/>
                <a:ea typeface="+mn-ea"/>
                <a:cs typeface="+mn-cs"/>
              </a:defRPr>
            </a:lvl5pPr>
            <a:lvl6pPr marL="1715872">
              <a:defRPr>
                <a:latin typeface="+mn-lt"/>
                <a:ea typeface="+mn-ea"/>
                <a:cs typeface="+mn-cs"/>
              </a:defRPr>
            </a:lvl6pPr>
            <a:lvl7pPr marL="2059046">
              <a:defRPr>
                <a:latin typeface="+mn-lt"/>
                <a:ea typeface="+mn-ea"/>
                <a:cs typeface="+mn-cs"/>
              </a:defRPr>
            </a:lvl7pPr>
            <a:lvl8pPr marL="2402220">
              <a:defRPr>
                <a:latin typeface="+mn-lt"/>
                <a:ea typeface="+mn-ea"/>
                <a:cs typeface="+mn-cs"/>
              </a:defRPr>
            </a:lvl8pPr>
            <a:lvl9pPr marL="2745395">
              <a:defRPr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ja-JP" altLang="en-US" sz="2400">
                <a:solidFill>
                  <a:schemeClr val="accent5">
                    <a:lumMod val="60000"/>
                    <a:lumOff val="40000"/>
                  </a:schemeClr>
                </a:solidFill>
                <a:latin typeface="BIZ UDPゴシック" panose="020B0400000000000000" pitchFamily="50" charset="-128"/>
                <a:ea typeface="BIZ UDPゴシック"/>
              </a:rPr>
              <a:t>新価格</a:t>
            </a:r>
            <a:r>
              <a:rPr kumimoji="1" lang="ja-JP" altLang="en-US" sz="2000">
                <a:solidFill>
                  <a:schemeClr val="accent5">
                    <a:lumMod val="60000"/>
                    <a:lumOff val="40000"/>
                  </a:schemeClr>
                </a:solidFill>
                <a:latin typeface="BIZ UDPゴシック" panose="020B0400000000000000" pitchFamily="50" charset="-128"/>
                <a:ea typeface="BIZ UDPゴシック"/>
              </a:rPr>
              <a:t>（2025年4月）</a:t>
            </a:r>
            <a:endParaRPr lang="en-US" altLang="ja-JP" sz="2000">
              <a:solidFill>
                <a:schemeClr val="accent5">
                  <a:lumMod val="60000"/>
                  <a:lumOff val="40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AD65C73-6A9F-4A06-7F1F-18C47FEC18AA}"/>
              </a:ext>
            </a:extLst>
          </p:cNvPr>
          <p:cNvSpPr/>
          <p:nvPr/>
        </p:nvSpPr>
        <p:spPr>
          <a:xfrm>
            <a:off x="2094614" y="6408532"/>
            <a:ext cx="3880884" cy="1701846"/>
          </a:xfrm>
          <a:prstGeom prst="rect">
            <a:avLst/>
          </a:prstGeom>
          <a:noFill/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016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PS_PPT_Color">
      <a:dk1>
        <a:srgbClr val="000000"/>
      </a:dk1>
      <a:lt1>
        <a:srgbClr val="FFFFFF"/>
      </a:lt1>
      <a:dk2>
        <a:srgbClr val="00A096"/>
      </a:dk2>
      <a:lt2>
        <a:srgbClr val="8BAAB3"/>
      </a:lt2>
      <a:accent1>
        <a:srgbClr val="005386"/>
      </a:accent1>
      <a:accent2>
        <a:srgbClr val="148ECF"/>
      </a:accent2>
      <a:accent3>
        <a:srgbClr val="89BD44"/>
      </a:accent3>
      <a:accent4>
        <a:srgbClr val="ED9124"/>
      </a:accent4>
      <a:accent5>
        <a:srgbClr val="B60E2E"/>
      </a:accent5>
      <a:accent6>
        <a:srgbClr val="DB3E8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c307745-e678-46ae-94cf-9a813a7199fe" xsi:nil="true"/>
    <lcf76f155ced4ddcb4097134ff3c332f xmlns="dfbb0eca-b801-4431-a5d2-fc14e8dfa0e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1F427F3AC86EA45A47B1BD94AA9E9AB" ma:contentTypeVersion="11" ma:contentTypeDescription="新しいドキュメントを作成します。" ma:contentTypeScope="" ma:versionID="c3fdb38997f3b508b5db165e5085eb7c">
  <xsd:schema xmlns:xsd="http://www.w3.org/2001/XMLSchema" xmlns:xs="http://www.w3.org/2001/XMLSchema" xmlns:p="http://schemas.microsoft.com/office/2006/metadata/properties" xmlns:ns2="c2a048f3-fe16-4525-a48c-ba1924760540" xmlns:ns3="dfbb0eca-b801-4431-a5d2-fc14e8dfa0e0" xmlns:ns4="0c307745-e678-46ae-94cf-9a813a7199fe" targetNamespace="http://schemas.microsoft.com/office/2006/metadata/properties" ma:root="true" ma:fieldsID="a1ee9e948c4f72101e2e948fdfb2f31b" ns2:_="" ns3:_="" ns4:_="">
    <xsd:import namespace="c2a048f3-fe16-4525-a48c-ba1924760540"/>
    <xsd:import namespace="dfbb0eca-b801-4431-a5d2-fc14e8dfa0e0"/>
    <xsd:import namespace="0c307745-e678-46ae-94cf-9a813a7199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MediaLengthInSeconds" minOccurs="0"/>
                <xsd:element ref="ns4:SharedWithUsers" minOccurs="0"/>
                <xsd:element ref="ns4:SharedWithDetail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a048f3-fe16-4525-a48c-ba19247605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b0eca-b801-4431-a5d2-fc14e8dfa0e0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画像タグ" ma:readOnly="false" ma:fieldId="{5cf76f15-5ced-4ddc-b409-7134ff3c332f}" ma:taxonomyMulti="true" ma:sspId="83cacb8d-1a1d-4f75-b844-50a08060afe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307745-e678-46ae-94cf-9a813a7199f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9e84ca0c-58e3-4e1f-a990-97e622068599}" ma:internalName="TaxCatchAll" ma:showField="CatchAllData" ma:web="0c307745-e678-46ae-94cf-9a813a7199f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B8420F3-C415-4E55-B672-4DDFB858BF31}">
  <ds:schemaRefs>
    <ds:schemaRef ds:uri="http://schemas.microsoft.com/office/2006/metadata/properties"/>
    <ds:schemaRef ds:uri="http://schemas.microsoft.com/office/infopath/2007/PartnerControls"/>
    <ds:schemaRef ds:uri="0c307745-e678-46ae-94cf-9a813a7199fe"/>
    <ds:schemaRef ds:uri="dfbb0eca-b801-4431-a5d2-fc14e8dfa0e0"/>
  </ds:schemaRefs>
</ds:datastoreItem>
</file>

<file path=customXml/itemProps2.xml><?xml version="1.0" encoding="utf-8"?>
<ds:datastoreItem xmlns:ds="http://schemas.openxmlformats.org/officeDocument/2006/customXml" ds:itemID="{0F52E7A8-CC85-400F-87FC-01ED8D407E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B7B931-E27A-4365-BF6C-42DCDB4E4C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a048f3-fe16-4525-a48c-ba1924760540"/>
    <ds:schemaRef ds:uri="dfbb0eca-b801-4431-a5d2-fc14e8dfa0e0"/>
    <ds:schemaRef ds:uri="0c307745-e678-46ae-94cf-9a813a7199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5917</TotalTime>
  <Words>122</Words>
  <Application>Microsoft Office PowerPoint</Application>
  <PresentationFormat>ユーザー設定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Meiryo UI</vt:lpstr>
      <vt:lpstr>游ゴシック</vt:lpstr>
      <vt:lpstr>Arial</vt:lpstr>
      <vt:lpstr>Office Theme</vt:lpstr>
      <vt:lpstr>SYNOV-R 利用価格改定のお知らせ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EPS_Corporate_PPT_4-3</dc:title>
  <dc:creator>松木 俊憲</dc:creator>
  <cp:lastModifiedBy>松木　俊憲(237)</cp:lastModifiedBy>
  <cp:revision>109</cp:revision>
  <dcterms:created xsi:type="dcterms:W3CDTF">2022-04-15T11:18:20Z</dcterms:created>
  <dcterms:modified xsi:type="dcterms:W3CDTF">2025-08-26T05:56:46Z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2022-04-15T00:00:00Z</vt:filetime>
  </property>
  <property fmtid="{D5CDD505-2E9C-101B-9397-08002B2CF9AE}" pid="3" name="Creator">
    <vt:lpwstr>Adobe Illustrator 26.0 (Macintosh)</vt:lpwstr>
  </property>
  <property fmtid="{D5CDD505-2E9C-101B-9397-08002B2CF9AE}" pid="4" name="LastSaved">
    <vt:filetime>2022-04-15T00:00:00Z</vt:filetime>
  </property>
  <property fmtid="{D5CDD505-2E9C-101B-9397-08002B2CF9AE}" pid="5" name="ContentTypeId">
    <vt:lpwstr>0x010100E1F427F3AC86EA45A47B1BD94AA9E9AB</vt:lpwstr>
  </property>
</Properties>
</file>